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/>
    <p:restoredTop sz="94648"/>
  </p:normalViewPr>
  <p:slideViewPr>
    <p:cSldViewPr snapToGrid="0">
      <p:cViewPr>
        <p:scale>
          <a:sx n="89" d="100"/>
          <a:sy n="89" d="100"/>
        </p:scale>
        <p:origin x="69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136C01-ACDB-0D5C-8B2B-1E89D122F7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1967578-CBDF-961D-9A33-F200631604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2ED2363-4B3A-3BAA-51D3-E5DCD460F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0443C-CC2F-8749-B96F-22F338E96B20}" type="datetimeFigureOut">
              <a:rPr kumimoji="1" lang="zh-CN" altLang="en-US" smtClean="0"/>
              <a:t>2024/9/4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269DA05-3B21-566A-37F6-0E9C5BD4F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DBF682D-158A-E59A-D835-3E469C5E5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06D4-1AA5-5A43-A1DA-BC9991D7467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88626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AC34A0-8901-D509-A0BF-9747A30A6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AB748A2-DB9E-3A15-310A-848D4AE849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81C1224-274F-CB88-2843-834D1D004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0443C-CC2F-8749-B96F-22F338E96B20}" type="datetimeFigureOut">
              <a:rPr kumimoji="1" lang="zh-CN" altLang="en-US" smtClean="0"/>
              <a:t>2024/9/4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63B2551-EF6F-B0E5-8A07-C84869060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8093939-00F9-0AA3-12A2-C2648F735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06D4-1AA5-5A43-A1DA-BC9991D7467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84878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55D897F5-8CEE-A453-21B4-B093389B3E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3FB3779-927A-10A3-79A4-238C946F18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0346381-2729-57F7-8D96-DC014CF2A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0443C-CC2F-8749-B96F-22F338E96B20}" type="datetimeFigureOut">
              <a:rPr kumimoji="1" lang="zh-CN" altLang="en-US" smtClean="0"/>
              <a:t>2024/9/4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F0149F4-FCB4-180E-C743-7669E5DEE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A622F3E-E296-552E-A9B3-01CBF8E18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06D4-1AA5-5A43-A1DA-BC9991D7467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42536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3CC899-05A4-4067-90B5-6FAA6B384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5CCCA49-2B1A-FED7-47FA-ABAC307E8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E713A60-D2B1-0F0C-3FE8-C53106509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0443C-CC2F-8749-B96F-22F338E96B20}" type="datetimeFigureOut">
              <a:rPr kumimoji="1" lang="zh-CN" altLang="en-US" smtClean="0"/>
              <a:t>2024/9/4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0AD2784-EC8A-FB56-69E2-9403E5083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7592E1C-7625-F23C-17D7-6EE9F5FC9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06D4-1AA5-5A43-A1DA-BC9991D7467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41096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D819E7-6C33-A509-D952-BE782E042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1ABA3CF-D326-384E-7442-82E626296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69403AB-FF9F-9785-8B8F-C38C5E893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0443C-CC2F-8749-B96F-22F338E96B20}" type="datetimeFigureOut">
              <a:rPr kumimoji="1" lang="zh-CN" altLang="en-US" smtClean="0"/>
              <a:t>2024/9/4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F3D4334-CE87-7745-7D84-F3D6F01D2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C484034-663F-1FF6-E652-D273F6333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06D4-1AA5-5A43-A1DA-BC9991D7467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81791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A56FD98-2F7A-7FC5-2909-6D057EA07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01B629A-F9EE-4FB3-B3BE-E44FD7DC7E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56E35FC-3659-C133-8BC0-0C2E3C2816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6739A92-5578-2229-DDDE-F269ECF34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0443C-CC2F-8749-B96F-22F338E96B20}" type="datetimeFigureOut">
              <a:rPr kumimoji="1" lang="zh-CN" altLang="en-US" smtClean="0"/>
              <a:t>2024/9/4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AFF2668-518E-822A-1574-06160A9AD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85A6D13-0EFA-8C24-94E1-14BC93649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06D4-1AA5-5A43-A1DA-BC9991D7467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45185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6647F4-8198-F9D0-C9C8-B55FE86AD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A9EB75A-CB7F-75FF-4A00-072CBD7D8F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1C5DCF7-6448-9E7D-5238-DF49E410EA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827F1BAB-D2CA-2694-B8EB-1487E6BC2A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AC690165-8D4D-B0B7-8F61-EB3D3C29ED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7771E76A-A9BC-C500-62C8-96258920D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0443C-CC2F-8749-B96F-22F338E96B20}" type="datetimeFigureOut">
              <a:rPr kumimoji="1" lang="zh-CN" altLang="en-US" smtClean="0"/>
              <a:t>2024/9/4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F80E3C9-24EF-6DA5-E24D-BDDACEA5E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7101D03-3FA2-F83D-6254-5EEB80DE5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06D4-1AA5-5A43-A1DA-BC9991D7467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29236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025FF5C-AACC-2798-452E-E7E302CC3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A1124B6-B31C-FE8A-97FC-6F29BB6D5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0443C-CC2F-8749-B96F-22F338E96B20}" type="datetimeFigureOut">
              <a:rPr kumimoji="1" lang="zh-CN" altLang="en-US" smtClean="0"/>
              <a:t>2024/9/4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6A53664-4E13-4E23-D413-D9A100C0D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D224361-6478-0BB5-81D4-2980869F9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06D4-1AA5-5A43-A1DA-BC9991D7467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3405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46036E5-1A00-E431-AF59-D623AE720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0443C-CC2F-8749-B96F-22F338E96B20}" type="datetimeFigureOut">
              <a:rPr kumimoji="1" lang="zh-CN" altLang="en-US" smtClean="0"/>
              <a:t>2024/9/4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44653C2-5263-C0F7-9C01-E99F87DDF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0D2842A-59A3-DECC-4CA0-89C43CE33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06D4-1AA5-5A43-A1DA-BC9991D7467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89723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0C09BB-F554-3689-5D08-506C4FBAF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9D6C3B0-F486-5AF6-A5BA-7D46DF67C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24AC6E9-7B3D-7A75-BCA5-2E592CDA72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0C0DEFA-78E7-F7F2-4C7E-4C48BC2EA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0443C-CC2F-8749-B96F-22F338E96B20}" type="datetimeFigureOut">
              <a:rPr kumimoji="1" lang="zh-CN" altLang="en-US" smtClean="0"/>
              <a:t>2024/9/4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240A996-4D77-3D83-E579-5B20B8B6F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5BE2E5D-1087-8FFB-D451-81FA7E4BA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06D4-1AA5-5A43-A1DA-BC9991D7467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08020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7C4924-5280-9462-F7D6-AD2AE744B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7461C5F-4C9E-A1AA-9BC3-6907D2D3AC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C3BBA7C-992D-865D-A289-2EBFD1680D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2263FCB-00AC-AE1C-393B-697C30552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0443C-CC2F-8749-B96F-22F338E96B20}" type="datetimeFigureOut">
              <a:rPr kumimoji="1" lang="zh-CN" altLang="en-US" smtClean="0"/>
              <a:t>2024/9/4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C015EC7-7C6C-601E-A8C5-5AE94D1FE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75A0BA3-DFAF-A103-DF11-726DB9C20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06D4-1AA5-5A43-A1DA-BC9991D7467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69747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328C7A90-ED63-76BF-ED35-AF10C30D6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0A0FE36-D536-0EFB-6A75-C76D05BD7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6F46264-A1A2-87CF-AB23-9CF870E859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C0443C-CC2F-8749-B96F-22F338E96B20}" type="datetimeFigureOut">
              <a:rPr kumimoji="1" lang="zh-CN" altLang="en-US" smtClean="0"/>
              <a:t>2024/9/4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C8DC5B7-7308-8B7D-D93D-B8177449B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BFC1859-3C40-9A51-51B8-A71DF108C5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0D06D4-1AA5-5A43-A1DA-BC9991D7467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31226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DC5B621C-7F8C-9D23-5ECF-847DD97F6F3C}"/>
              </a:ext>
            </a:extLst>
          </p:cNvPr>
          <p:cNvSpPr/>
          <p:nvPr/>
        </p:nvSpPr>
        <p:spPr>
          <a:xfrm>
            <a:off x="0" y="0"/>
            <a:ext cx="698765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7EF51AD4-E4D1-7303-D783-38667C71F369}"/>
              </a:ext>
            </a:extLst>
          </p:cNvPr>
          <p:cNvSpPr txBox="1"/>
          <p:nvPr/>
        </p:nvSpPr>
        <p:spPr>
          <a:xfrm>
            <a:off x="148195" y="-348047"/>
            <a:ext cx="29919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8000" b="1" i="1" dirty="0">
                <a:solidFill>
                  <a:schemeClr val="bg1">
                    <a:lumMod val="8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MENU</a:t>
            </a:r>
            <a:endParaRPr kumimoji="1" lang="zh-CN" altLang="en-US" sz="8000" b="1" i="1" dirty="0">
              <a:solidFill>
                <a:schemeClr val="bg1">
                  <a:lumMod val="8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B10D1006-A797-68C9-3DFA-58B52D66E237}"/>
              </a:ext>
            </a:extLst>
          </p:cNvPr>
          <p:cNvSpPr/>
          <p:nvPr/>
        </p:nvSpPr>
        <p:spPr>
          <a:xfrm>
            <a:off x="1954526" y="2074566"/>
            <a:ext cx="3110388" cy="10761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3B1CBEC1-D44C-A3FC-471E-6C3ECFC64D2A}"/>
              </a:ext>
            </a:extLst>
          </p:cNvPr>
          <p:cNvSpPr/>
          <p:nvPr/>
        </p:nvSpPr>
        <p:spPr>
          <a:xfrm>
            <a:off x="780967" y="1119122"/>
            <a:ext cx="10870497" cy="6161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1830E47C-A059-4FDA-AEF5-14848459A964}"/>
              </a:ext>
            </a:extLst>
          </p:cNvPr>
          <p:cNvSpPr/>
          <p:nvPr/>
        </p:nvSpPr>
        <p:spPr>
          <a:xfrm>
            <a:off x="11651464" y="2806954"/>
            <a:ext cx="540536" cy="404297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E6C909A2-DE15-CA3D-F76C-C55F111625AC}"/>
              </a:ext>
            </a:extLst>
          </p:cNvPr>
          <p:cNvSpPr/>
          <p:nvPr/>
        </p:nvSpPr>
        <p:spPr>
          <a:xfrm>
            <a:off x="11651464" y="8076"/>
            <a:ext cx="540536" cy="279887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9638D6C0-1876-A070-E0BE-082B7FAFEFA5}"/>
              </a:ext>
            </a:extLst>
          </p:cNvPr>
          <p:cNvSpPr/>
          <p:nvPr/>
        </p:nvSpPr>
        <p:spPr>
          <a:xfrm>
            <a:off x="-1279" y="759641"/>
            <a:ext cx="610555" cy="2157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A0426D35-0CC7-00FA-91ED-1825E40AA99B}"/>
              </a:ext>
            </a:extLst>
          </p:cNvPr>
          <p:cNvSpPr/>
          <p:nvPr/>
        </p:nvSpPr>
        <p:spPr>
          <a:xfrm>
            <a:off x="-1280" y="1183278"/>
            <a:ext cx="610555" cy="2157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5DB6D462-4104-C83B-A5B1-60AAEF617F36}"/>
              </a:ext>
            </a:extLst>
          </p:cNvPr>
          <p:cNvSpPr/>
          <p:nvPr/>
        </p:nvSpPr>
        <p:spPr>
          <a:xfrm>
            <a:off x="-6109" y="1606915"/>
            <a:ext cx="610555" cy="2157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EBFA157C-0AC6-BE69-CF87-06AD52D1BC31}"/>
              </a:ext>
            </a:extLst>
          </p:cNvPr>
          <p:cNvSpPr/>
          <p:nvPr/>
        </p:nvSpPr>
        <p:spPr>
          <a:xfrm>
            <a:off x="-6110" y="2030552"/>
            <a:ext cx="610555" cy="2157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C5D4561D-40CA-8D0D-5D36-FB9DCF953F38}"/>
              </a:ext>
            </a:extLst>
          </p:cNvPr>
          <p:cNvSpPr/>
          <p:nvPr/>
        </p:nvSpPr>
        <p:spPr>
          <a:xfrm>
            <a:off x="-6109" y="2454189"/>
            <a:ext cx="610555" cy="2157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FD0CDA5E-9203-55C3-90DE-693BEF786553}"/>
              </a:ext>
            </a:extLst>
          </p:cNvPr>
          <p:cNvSpPr/>
          <p:nvPr/>
        </p:nvSpPr>
        <p:spPr>
          <a:xfrm>
            <a:off x="-6110" y="2877826"/>
            <a:ext cx="610555" cy="2157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C721ACB5-6E90-258B-2EC3-B055F492A665}"/>
              </a:ext>
            </a:extLst>
          </p:cNvPr>
          <p:cNvSpPr/>
          <p:nvPr/>
        </p:nvSpPr>
        <p:spPr>
          <a:xfrm>
            <a:off x="-6110" y="3301463"/>
            <a:ext cx="610555" cy="2157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CA754863-0A54-DCC1-627C-F73F5CB02F86}"/>
              </a:ext>
            </a:extLst>
          </p:cNvPr>
          <p:cNvSpPr/>
          <p:nvPr/>
        </p:nvSpPr>
        <p:spPr>
          <a:xfrm>
            <a:off x="-6111" y="3725100"/>
            <a:ext cx="610555" cy="2157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64A883D4-D3EC-420E-C57A-289EFBB6CC8D}"/>
              </a:ext>
            </a:extLst>
          </p:cNvPr>
          <p:cNvSpPr txBox="1"/>
          <p:nvPr/>
        </p:nvSpPr>
        <p:spPr>
          <a:xfrm>
            <a:off x="9846769" y="103459"/>
            <a:ext cx="21970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400" dirty="0">
                <a:solidFill>
                  <a:schemeClr val="bg1">
                    <a:lumMod val="85000"/>
                  </a:schemeClr>
                </a:solidFill>
                <a:latin typeface="Mystical Woods Rough Script" panose="020F0502020204030204" pitchFamily="34" charset="0"/>
                <a:cs typeface="Mystical Woods Rough Script" panose="020F0502020204030204" pitchFamily="34" charset="0"/>
              </a:rPr>
              <a:t>Class</a:t>
            </a:r>
          </a:p>
          <a:p>
            <a:r>
              <a:rPr kumimoji="1" lang="en-US" altLang="zh-CN" sz="3600" dirty="0" err="1">
                <a:solidFill>
                  <a:schemeClr val="bg1">
                    <a:lumMod val="85000"/>
                  </a:schemeClr>
                </a:solidFill>
                <a:latin typeface="Mystical Woods Rough Script" panose="020F0502020204030204" pitchFamily="34" charset="0"/>
                <a:cs typeface="Mystical Woods Rough Script" panose="020F0502020204030204" pitchFamily="34" charset="0"/>
              </a:rPr>
              <a:t>BAR</a:t>
            </a:r>
            <a:r>
              <a:rPr kumimoji="1" lang="en-US" altLang="zh-CN" sz="2400" dirty="0" err="1">
                <a:solidFill>
                  <a:schemeClr val="bg1">
                    <a:lumMod val="85000"/>
                  </a:schemeClr>
                </a:solidFill>
                <a:latin typeface="Mystical Woods Rough Script" panose="020F0502020204030204" pitchFamily="34" charset="0"/>
                <a:cs typeface="Mystical Woods Rough Script" panose="020F0502020204030204" pitchFamily="34" charset="0"/>
              </a:rPr>
              <a:t>gins</a:t>
            </a:r>
            <a:endParaRPr kumimoji="1" lang="zh-CN" altLang="en-US" dirty="0">
              <a:solidFill>
                <a:schemeClr val="bg1">
                  <a:lumMod val="85000"/>
                </a:schemeClr>
              </a:solidFill>
              <a:latin typeface="Mystical Woods Rough Script" panose="020F0502020204030204" pitchFamily="34" charset="0"/>
              <a:cs typeface="Mystical Woods Rough Script" panose="020F0502020204030204" pitchFamily="34" charset="0"/>
            </a:endParaRP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22C63588-07E6-B3D6-CACB-2DABCF98019F}"/>
              </a:ext>
            </a:extLst>
          </p:cNvPr>
          <p:cNvSpPr txBox="1"/>
          <p:nvPr/>
        </p:nvSpPr>
        <p:spPr>
          <a:xfrm>
            <a:off x="714359" y="1566680"/>
            <a:ext cx="14606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400" dirty="0">
                <a:solidFill>
                  <a:schemeClr val="bg1">
                    <a:lumMod val="85000"/>
                  </a:schemeClr>
                </a:solidFill>
                <a:latin typeface="LingWai SC Medium" panose="03050602040302020204" pitchFamily="66" charset="-122"/>
                <a:ea typeface="LingWai SC Medium" panose="03050602040302020204" pitchFamily="66" charset="-122"/>
                <a:cs typeface="LingWai SC Medium" panose="03050602040302020204" pitchFamily="66" charset="-122"/>
              </a:rPr>
              <a:t>今日特调</a:t>
            </a:r>
            <a:r>
              <a:rPr kumimoji="1" lang="zh-CN" altLang="en-US" sz="2800" dirty="0">
                <a:solidFill>
                  <a:schemeClr val="bg1">
                    <a:lumMod val="85000"/>
                  </a:schemeClr>
                </a:solidFill>
              </a:rPr>
              <a:t>：</a:t>
            </a: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F089992F-A37C-04AB-6E9D-573B3AAA2425}"/>
              </a:ext>
            </a:extLst>
          </p:cNvPr>
          <p:cNvSpPr txBox="1"/>
          <p:nvPr/>
        </p:nvSpPr>
        <p:spPr>
          <a:xfrm>
            <a:off x="1954526" y="1643624"/>
            <a:ext cx="1460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b="1" dirty="0">
                <a:solidFill>
                  <a:srgbClr val="C00000"/>
                </a:solidFill>
              </a:rPr>
              <a:t>_ </a:t>
            </a:r>
            <a:r>
              <a:rPr kumimoji="1" lang="en-US" altLang="zh-CN" b="1" dirty="0">
                <a:solidFill>
                  <a:schemeClr val="accent2"/>
                </a:solidFill>
              </a:rPr>
              <a:t>_ </a:t>
            </a:r>
            <a:r>
              <a:rPr kumimoji="1" lang="en-US" altLang="zh-CN" b="1" dirty="0">
                <a:solidFill>
                  <a:srgbClr val="FFFF00"/>
                </a:solidFill>
              </a:rPr>
              <a:t>_ </a:t>
            </a:r>
            <a:r>
              <a:rPr kumimoji="1" lang="en-US" altLang="zh-CN" b="1" dirty="0">
                <a:solidFill>
                  <a:srgbClr val="00B050"/>
                </a:solidFill>
              </a:rPr>
              <a:t>_ </a:t>
            </a:r>
            <a:r>
              <a:rPr kumimoji="1" lang="en-US" altLang="zh-CN" b="1" dirty="0">
                <a:solidFill>
                  <a:schemeClr val="accent4">
                    <a:lumMod val="50000"/>
                  </a:schemeClr>
                </a:solidFill>
              </a:rPr>
              <a:t>H </a:t>
            </a:r>
            <a:r>
              <a:rPr kumimoji="1" lang="en-US" altLang="zh-CN" b="1" dirty="0">
                <a:solidFill>
                  <a:srgbClr val="00B0F0"/>
                </a:solidFill>
              </a:rPr>
              <a:t>O </a:t>
            </a:r>
            <a:r>
              <a:rPr kumimoji="1" lang="en-US" altLang="zh-CN" b="1" dirty="0">
                <a:solidFill>
                  <a:srgbClr val="7030A0"/>
                </a:solidFill>
              </a:rPr>
              <a:t>_</a:t>
            </a:r>
            <a:endParaRPr kumimoji="1" lang="zh-CN" altLang="en-US" b="1" dirty="0">
              <a:solidFill>
                <a:srgbClr val="7030A0"/>
              </a:solidFill>
            </a:endParaRP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DC580B34-0DE4-3687-7F6C-FAB614C1CAC8}"/>
              </a:ext>
            </a:extLst>
          </p:cNvPr>
          <p:cNvSpPr txBox="1"/>
          <p:nvPr/>
        </p:nvSpPr>
        <p:spPr>
          <a:xfrm>
            <a:off x="2289074" y="2644124"/>
            <a:ext cx="2045753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4000" b="1" dirty="0">
                <a:solidFill>
                  <a:schemeClr val="bg1">
                    <a:lumMod val="85000"/>
                  </a:schemeClr>
                </a:solidFill>
                <a:latin typeface="LINGWAI SC MEDIUM" panose="03050602040302020204" pitchFamily="66" charset="-122"/>
                <a:ea typeface="LINGWAI SC MEDIUM" panose="03050602040302020204" pitchFamily="66" charset="-122"/>
                <a:cs typeface="LINGWAI SC MEDIUM" panose="03050602040302020204" pitchFamily="66" charset="-122"/>
              </a:rPr>
              <a:t>布洛芬</a:t>
            </a:r>
            <a:r>
              <a:rPr kumimoji="1" lang="zh-CN" altLang="en-US" dirty="0">
                <a:solidFill>
                  <a:schemeClr val="bg1">
                    <a:lumMod val="85000"/>
                  </a:schemeClr>
                </a:solidFill>
                <a:latin typeface="LingWai SC Medium" panose="03050602040302020204" pitchFamily="66" charset="-122"/>
                <a:ea typeface="LingWai SC Medium" panose="03050602040302020204" pitchFamily="66" charset="-122"/>
                <a:cs typeface="LingWai SC Medium" panose="03050602040302020204" pitchFamily="66" charset="-122"/>
              </a:rPr>
              <a:t>：</a:t>
            </a:r>
            <a:endParaRPr kumimoji="1" lang="en-US" altLang="zh-CN" dirty="0">
              <a:solidFill>
                <a:schemeClr val="bg1">
                  <a:lumMod val="85000"/>
                </a:schemeClr>
              </a:solidFill>
              <a:latin typeface="LingWai SC Medium" panose="03050602040302020204" pitchFamily="66" charset="-122"/>
              <a:ea typeface="LingWai SC Medium" panose="03050602040302020204" pitchFamily="66" charset="-122"/>
              <a:cs typeface="LingWai SC Medium" panose="03050602040302020204" pitchFamily="66" charset="-122"/>
            </a:endParaRPr>
          </a:p>
          <a:p>
            <a:r>
              <a:rPr kumimoji="1" lang="zh-CN" altLang="en-US" dirty="0">
                <a:solidFill>
                  <a:schemeClr val="bg1">
                    <a:lumMod val="85000"/>
                  </a:schemeClr>
                </a:solidFill>
                <a:latin typeface="LingWai SC Medium" panose="03050602040302020204" pitchFamily="66" charset="-122"/>
                <a:ea typeface="LingWai SC Medium" panose="03050602040302020204" pitchFamily="66" charset="-122"/>
                <a:cs typeface="LingWai SC Medium" panose="03050602040302020204" pitchFamily="66" charset="-122"/>
              </a:rPr>
              <a:t>朗姆 菠萝汁 橙汁 椰奶</a:t>
            </a: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0809FF7B-1224-7697-D5FE-3FFCC4F9CF1F}"/>
              </a:ext>
            </a:extLst>
          </p:cNvPr>
          <p:cNvSpPr txBox="1"/>
          <p:nvPr/>
        </p:nvSpPr>
        <p:spPr>
          <a:xfrm>
            <a:off x="2289074" y="3813087"/>
            <a:ext cx="2441694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4000" b="1" dirty="0">
                <a:solidFill>
                  <a:schemeClr val="bg1">
                    <a:lumMod val="85000"/>
                  </a:schemeClr>
                </a:solidFill>
                <a:latin typeface="LINGWAI SC MEDIUM" panose="03050602040302020204" pitchFamily="66" charset="-122"/>
                <a:ea typeface="LINGWAI SC MEDIUM" panose="03050602040302020204" pitchFamily="66" charset="-122"/>
                <a:cs typeface="LINGWAI SC MEDIUM" panose="03050602040302020204" pitchFamily="66" charset="-122"/>
              </a:rPr>
              <a:t>莫斯科骡子</a:t>
            </a:r>
            <a:r>
              <a:rPr kumimoji="1" lang="zh-CN" altLang="en-US" dirty="0">
                <a:solidFill>
                  <a:schemeClr val="bg1">
                    <a:lumMod val="85000"/>
                  </a:schemeClr>
                </a:solidFill>
                <a:latin typeface="LingWai SC Medium" panose="03050602040302020204" pitchFamily="66" charset="-122"/>
                <a:ea typeface="LingWai SC Medium" panose="03050602040302020204" pitchFamily="66" charset="-122"/>
                <a:cs typeface="LingWai SC Medium" panose="03050602040302020204" pitchFamily="66" charset="-122"/>
              </a:rPr>
              <a:t>：</a:t>
            </a:r>
          </a:p>
          <a:p>
            <a:r>
              <a:rPr kumimoji="1" lang="zh-CN" altLang="en-US" dirty="0">
                <a:solidFill>
                  <a:schemeClr val="bg1">
                    <a:lumMod val="85000"/>
                  </a:schemeClr>
                </a:solidFill>
                <a:latin typeface="LingWai SC Medium" panose="03050602040302020204" pitchFamily="66" charset="-122"/>
                <a:ea typeface="LingWai SC Medium" panose="03050602040302020204" pitchFamily="66" charset="-122"/>
                <a:cs typeface="LingWai SC Medium" panose="03050602040302020204" pitchFamily="66" charset="-122"/>
              </a:rPr>
              <a:t>伏特加 橙汁</a:t>
            </a: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56A25928-4E24-B643-EEE5-4681E977372B}"/>
              </a:ext>
            </a:extLst>
          </p:cNvPr>
          <p:cNvSpPr txBox="1"/>
          <p:nvPr/>
        </p:nvSpPr>
        <p:spPr>
          <a:xfrm>
            <a:off x="2289074" y="4982050"/>
            <a:ext cx="3945311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4000" b="1" dirty="0">
                <a:solidFill>
                  <a:schemeClr val="bg1">
                    <a:lumMod val="85000"/>
                  </a:schemeClr>
                </a:solidFill>
                <a:latin typeface="LINGWAI SC MEDIUM" panose="03050602040302020204" pitchFamily="66" charset="-122"/>
                <a:ea typeface="LINGWAI SC MEDIUM" panose="03050602040302020204" pitchFamily="66" charset="-122"/>
                <a:cs typeface="LINGWAI SC MEDIUM" panose="03050602040302020204" pitchFamily="66" charset="-122"/>
              </a:rPr>
              <a:t>大红袍</a:t>
            </a:r>
            <a:r>
              <a:rPr kumimoji="1" lang="zh-CN" altLang="en-US" dirty="0">
                <a:solidFill>
                  <a:schemeClr val="bg1">
                    <a:lumMod val="85000"/>
                  </a:schemeClr>
                </a:solidFill>
                <a:latin typeface="LingWai SC Medium" panose="03050602040302020204" pitchFamily="66" charset="-122"/>
                <a:ea typeface="LingWai SC Medium" panose="03050602040302020204" pitchFamily="66" charset="-122"/>
                <a:cs typeface="LingWai SC Medium" panose="03050602040302020204" pitchFamily="66" charset="-122"/>
              </a:rPr>
              <a:t>：</a:t>
            </a:r>
            <a:endParaRPr kumimoji="1" lang="en-US" altLang="zh-CN" dirty="0">
              <a:solidFill>
                <a:schemeClr val="bg1">
                  <a:lumMod val="85000"/>
                </a:schemeClr>
              </a:solidFill>
              <a:latin typeface="LingWai SC Medium" panose="03050602040302020204" pitchFamily="66" charset="-122"/>
              <a:ea typeface="LingWai SC Medium" panose="03050602040302020204" pitchFamily="66" charset="-122"/>
              <a:cs typeface="LingWai SC Medium" panose="03050602040302020204" pitchFamily="66" charset="-122"/>
            </a:endParaRPr>
          </a:p>
          <a:p>
            <a:r>
              <a:rPr kumimoji="1" lang="zh-CN" altLang="en-US" dirty="0">
                <a:solidFill>
                  <a:schemeClr val="bg1">
                    <a:lumMod val="85000"/>
                  </a:schemeClr>
                </a:solidFill>
                <a:latin typeface="LingWai SC Medium" panose="03050602040302020204" pitchFamily="66" charset="-122"/>
                <a:ea typeface="LingWai SC Medium" panose="03050602040302020204" pitchFamily="66" charset="-122"/>
                <a:cs typeface="LingWai SC Medium" panose="03050602040302020204" pitchFamily="66" charset="-122"/>
              </a:rPr>
              <a:t>金酒 朗姆 伏特加 龙舌兰 君度 柠檬汁 糖浆 可乐</a:t>
            </a:r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345134AB-5DCA-9C3C-022C-1FC990945511}"/>
              </a:ext>
            </a:extLst>
          </p:cNvPr>
          <p:cNvSpPr txBox="1"/>
          <p:nvPr/>
        </p:nvSpPr>
        <p:spPr>
          <a:xfrm>
            <a:off x="8379701" y="3093577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000" b="1" dirty="0">
                <a:solidFill>
                  <a:schemeClr val="bg1">
                    <a:lumMod val="85000"/>
                  </a:schemeClr>
                </a:solidFill>
              </a:rPr>
              <a:t>-</a:t>
            </a:r>
            <a:r>
              <a:rPr kumimoji="1" lang="en-US" altLang="zh-CN" sz="2000" b="1" dirty="0">
                <a:solidFill>
                  <a:srgbClr val="C00000"/>
                </a:solidFill>
              </a:rPr>
              <a:t>-</a:t>
            </a:r>
            <a:r>
              <a:rPr kumimoji="1" lang="en-US" altLang="zh-CN" sz="2000" b="1" dirty="0">
                <a:solidFill>
                  <a:schemeClr val="bg1">
                    <a:lumMod val="85000"/>
                  </a:schemeClr>
                </a:solidFill>
              </a:rPr>
              <a:t>-----</a:t>
            </a:r>
            <a:r>
              <a:rPr kumimoji="1" lang="en-US" altLang="zh-CN" sz="2000" b="1" dirty="0">
                <a:solidFill>
                  <a:srgbClr val="7030A0"/>
                </a:solidFill>
              </a:rPr>
              <a:t>-</a:t>
            </a:r>
            <a:r>
              <a:rPr kumimoji="1" lang="en-US" altLang="zh-CN" sz="2000" b="1" dirty="0">
                <a:solidFill>
                  <a:schemeClr val="bg1">
                    <a:lumMod val="85000"/>
                  </a:schemeClr>
                </a:solidFill>
              </a:rPr>
              <a:t>--</a:t>
            </a:r>
            <a:endParaRPr kumimoji="1" lang="zh-CN" altLang="en-US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5" name="文本框 44">
            <a:extLst>
              <a:ext uri="{FF2B5EF4-FFF2-40B4-BE49-F238E27FC236}">
                <a16:creationId xmlns:a16="http://schemas.microsoft.com/office/drawing/2014/main" id="{2822D304-4543-CD2E-DD9F-8302BFC23952}"/>
              </a:ext>
            </a:extLst>
          </p:cNvPr>
          <p:cNvSpPr txBox="1"/>
          <p:nvPr/>
        </p:nvSpPr>
        <p:spPr>
          <a:xfrm>
            <a:off x="8379701" y="4208983"/>
            <a:ext cx="1595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000" b="1" dirty="0">
                <a:solidFill>
                  <a:schemeClr val="bg1">
                    <a:lumMod val="85000"/>
                  </a:schemeClr>
                </a:solidFill>
              </a:rPr>
              <a:t>-</a:t>
            </a:r>
            <a:r>
              <a:rPr kumimoji="1" lang="en-US" altLang="zh-CN" sz="2000" b="1" dirty="0">
                <a:solidFill>
                  <a:srgbClr val="FFFF00"/>
                </a:solidFill>
              </a:rPr>
              <a:t>-</a:t>
            </a:r>
            <a:r>
              <a:rPr kumimoji="1" lang="en-US" altLang="zh-CN" sz="2000" b="1" dirty="0">
                <a:solidFill>
                  <a:schemeClr val="bg1">
                    <a:lumMod val="85000"/>
                  </a:schemeClr>
                </a:solidFill>
              </a:rPr>
              <a:t>---------</a:t>
            </a:r>
            <a:endParaRPr kumimoji="1" lang="zh-CN" altLang="en-US" sz="20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717333C2-3153-120B-DA61-26A58E58E11C}"/>
              </a:ext>
            </a:extLst>
          </p:cNvPr>
          <p:cNvSpPr txBox="1"/>
          <p:nvPr/>
        </p:nvSpPr>
        <p:spPr>
          <a:xfrm>
            <a:off x="8379701" y="5377946"/>
            <a:ext cx="23006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b="1" dirty="0">
                <a:solidFill>
                  <a:schemeClr val="accent2"/>
                </a:solidFill>
              </a:rPr>
              <a:t>-</a:t>
            </a:r>
            <a:r>
              <a:rPr kumimoji="1" lang="en-US" altLang="zh-CN" b="1" dirty="0">
                <a:solidFill>
                  <a:srgbClr val="00B050"/>
                </a:solidFill>
              </a:rPr>
              <a:t>-</a:t>
            </a:r>
            <a:r>
              <a:rPr kumimoji="1" lang="en-US" altLang="zh-CN" b="1" dirty="0">
                <a:solidFill>
                  <a:schemeClr val="bg1">
                    <a:lumMod val="85000"/>
                  </a:schemeClr>
                </a:solidFill>
              </a:rPr>
              <a:t>-- </a:t>
            </a:r>
            <a:r>
              <a:rPr kumimoji="1" lang="en-US" altLang="zh-CN" sz="2000" b="1" dirty="0">
                <a:solidFill>
                  <a:schemeClr val="bg1">
                    <a:lumMod val="85000"/>
                  </a:schemeClr>
                </a:solidFill>
              </a:rPr>
              <a:t>------</a:t>
            </a:r>
            <a:r>
              <a:rPr kumimoji="1" lang="en-US" altLang="zh-CN" b="1" dirty="0">
                <a:solidFill>
                  <a:schemeClr val="bg1">
                    <a:lumMod val="85000"/>
                  </a:schemeClr>
                </a:solidFill>
              </a:rPr>
              <a:t> --- ---</a:t>
            </a:r>
            <a:endParaRPr kumimoji="1" lang="zh-CN" altLang="en-US" b="1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763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49</Words>
  <Application>Microsoft Macintosh PowerPoint</Application>
  <PresentationFormat>宽屏</PresentationFormat>
  <Paragraphs>14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等线</vt:lpstr>
      <vt:lpstr>等线 Light</vt:lpstr>
      <vt:lpstr>LINGWAI SC MEDIUM</vt:lpstr>
      <vt:lpstr>LINGWAI SC MEDIUM</vt:lpstr>
      <vt:lpstr>Angsana New</vt:lpstr>
      <vt:lpstr>Arial</vt:lpstr>
      <vt:lpstr>Mystical Woods Rough Script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d2124</dc:creator>
  <cp:lastModifiedBy>d2124</cp:lastModifiedBy>
  <cp:revision>4</cp:revision>
  <dcterms:created xsi:type="dcterms:W3CDTF">2024-09-04T15:32:09Z</dcterms:created>
  <dcterms:modified xsi:type="dcterms:W3CDTF">2024-09-04T16:26:08Z</dcterms:modified>
</cp:coreProperties>
</file>