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8"/>
  </p:normalViewPr>
  <p:slideViewPr>
    <p:cSldViewPr snapToGrid="0">
      <p:cViewPr>
        <p:scale>
          <a:sx n="89" d="100"/>
          <a:sy n="89" d="100"/>
        </p:scale>
        <p:origin x="69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136C01-ACDB-0D5C-8B2B-1E89D122F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1967578-CBDF-961D-9A33-F20063160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ED2363-4B3A-3BAA-51D3-E5DCD460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69DA05-3B21-566A-37F6-0E9C5BD4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BF682D-158A-E59A-D835-3E469C5E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862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AC34A0-8901-D509-A0BF-9747A30A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B748A2-DB9E-3A15-310A-848D4AE84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1C1224-274F-CB88-2843-834D1D00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B2551-EF6F-B0E5-8A07-C8486906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93939-00F9-0AA3-12A2-C2648F73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8487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D897F5-8CEE-A453-21B4-B093389B3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3FB3779-927A-10A3-79A4-238C946F1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346381-2729-57F7-8D96-DC014CF2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149F4-FCB4-180E-C743-7669E5DE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622F3E-E296-552E-A9B3-01CBF8E1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253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3CC899-05A4-4067-90B5-6FAA6B38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CCCA49-2B1A-FED7-47FA-ABAC307E8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713A60-D2B1-0F0C-3FE8-C5310650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AD2784-EC8A-FB56-69E2-9403E508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592E1C-7625-F23C-17D7-6EE9F5FC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109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819E7-6C33-A509-D952-BE782E04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ABA3CF-D326-384E-7442-82E626296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9403AB-FF9F-9785-8B8F-C38C5E89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3D4334-CE87-7745-7D84-F3D6F01D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484034-663F-1FF6-E652-D273F633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17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56FD98-2F7A-7FC5-2909-6D057EA0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1B629A-F9EE-4FB3-B3BE-E44FD7DC7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6E35FC-3659-C133-8BC0-0C2E3C281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6739A92-5578-2229-DDDE-F269ECF3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FF2668-518E-822A-1574-06160A9A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85A6D13-0EFA-8C24-94E1-14BC9364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518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647F4-8198-F9D0-C9C8-B55FE86AD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9EB75A-CB7F-75FF-4A00-072CBD7D8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1C5DCF7-6448-9E7D-5238-DF49E410E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27F1BAB-D2CA-2694-B8EB-1487E6BC2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C690165-8D4D-B0B7-8F61-EB3D3C29E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771E76A-A9BC-C500-62C8-96258920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80E3C9-24EF-6DA5-E24D-BDDACEA5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7101D03-3FA2-F83D-6254-5EEB80DE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923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25FF5C-AACC-2798-452E-E7E302CC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1124B6-B31C-FE8A-97FC-6F29BB6D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6A53664-4E13-4E23-D413-D9A100C0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D224361-6478-0BB5-81D4-2980869F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340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46036E5-1A00-E431-AF59-D623AE72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44653C2-5263-C0F7-9C01-E99F87DD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D2842A-59A3-DECC-4CA0-89C43CE3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972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0C09BB-F554-3689-5D08-506C4FBAF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D6C3B0-F486-5AF6-A5BA-7D46DF67C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4AC6E9-7B3D-7A75-BCA5-2E592CDA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C0DEFA-78E7-F7F2-4C7E-4C48BC2E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40A996-4D77-3D83-E579-5B20B8B6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BE2E5D-1087-8FFB-D451-81FA7E4B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802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C4924-5280-9462-F7D6-AD2AE744B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7461C5F-4C9E-A1AA-9BC3-6907D2D3A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3BBA7C-992D-865D-A289-2EBFD1680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263FCB-00AC-AE1C-393B-697C3055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015EC7-7C6C-601E-A8C5-5AE94D1F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5A0BA3-DFAF-A103-DF11-726DB9C2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974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28C7A90-ED63-76BF-ED35-AF10C30D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A0FE36-D536-0EFB-6A75-C76D05BD7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F46264-A1A2-87CF-AB23-9CF870E85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C0443C-CC2F-8749-B96F-22F338E96B20}" type="datetimeFigureOut">
              <a:rPr kumimoji="1" lang="zh-CN" altLang="en-US" smtClean="0"/>
              <a:t>2024/9/4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8DC5B7-7308-8B7D-D93D-B8177449B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FC1859-3C40-9A51-51B8-A71DF108C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0D06D4-1AA5-5A43-A1DA-BC9991D746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3122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C5B621C-7F8C-9D23-5ECF-847DD97F6F3C}"/>
              </a:ext>
            </a:extLst>
          </p:cNvPr>
          <p:cNvSpPr/>
          <p:nvPr/>
        </p:nvSpPr>
        <p:spPr>
          <a:xfrm>
            <a:off x="0" y="0"/>
            <a:ext cx="698765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EF51AD4-E4D1-7303-D783-38667C71F369}"/>
              </a:ext>
            </a:extLst>
          </p:cNvPr>
          <p:cNvSpPr txBox="1"/>
          <p:nvPr/>
        </p:nvSpPr>
        <p:spPr>
          <a:xfrm>
            <a:off x="148195" y="-348047"/>
            <a:ext cx="2991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8000" b="1" i="1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MENU</a:t>
            </a:r>
            <a:endParaRPr kumimoji="1" lang="zh-CN" altLang="en-US" sz="8000" b="1" i="1" dirty="0">
              <a:solidFill>
                <a:schemeClr val="bg1">
                  <a:lumMod val="8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10D1006-A797-68C9-3DFA-58B52D66E237}"/>
              </a:ext>
            </a:extLst>
          </p:cNvPr>
          <p:cNvSpPr/>
          <p:nvPr/>
        </p:nvSpPr>
        <p:spPr>
          <a:xfrm>
            <a:off x="1954526" y="2074566"/>
            <a:ext cx="3110388" cy="1076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B1CBEC1-D44C-A3FC-471E-6C3ECFC64D2A}"/>
              </a:ext>
            </a:extLst>
          </p:cNvPr>
          <p:cNvSpPr/>
          <p:nvPr/>
        </p:nvSpPr>
        <p:spPr>
          <a:xfrm>
            <a:off x="780967" y="1119122"/>
            <a:ext cx="10870497" cy="616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830E47C-A059-4FDA-AEF5-14848459A964}"/>
              </a:ext>
            </a:extLst>
          </p:cNvPr>
          <p:cNvSpPr/>
          <p:nvPr/>
        </p:nvSpPr>
        <p:spPr>
          <a:xfrm>
            <a:off x="11651464" y="2806954"/>
            <a:ext cx="540536" cy="404297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6C909A2-DE15-CA3D-F76C-C55F111625AC}"/>
              </a:ext>
            </a:extLst>
          </p:cNvPr>
          <p:cNvSpPr/>
          <p:nvPr/>
        </p:nvSpPr>
        <p:spPr>
          <a:xfrm>
            <a:off x="11651464" y="8076"/>
            <a:ext cx="540536" cy="27988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38D6C0-1876-A070-E0BE-082B7FAFEFA5}"/>
              </a:ext>
            </a:extLst>
          </p:cNvPr>
          <p:cNvSpPr/>
          <p:nvPr/>
        </p:nvSpPr>
        <p:spPr>
          <a:xfrm>
            <a:off x="-1279" y="759641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0426D35-0CC7-00FA-91ED-1825E40AA99B}"/>
              </a:ext>
            </a:extLst>
          </p:cNvPr>
          <p:cNvSpPr/>
          <p:nvPr/>
        </p:nvSpPr>
        <p:spPr>
          <a:xfrm>
            <a:off x="-1280" y="1183278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DB6D462-4104-C83B-A5B1-60AAEF617F36}"/>
              </a:ext>
            </a:extLst>
          </p:cNvPr>
          <p:cNvSpPr/>
          <p:nvPr/>
        </p:nvSpPr>
        <p:spPr>
          <a:xfrm>
            <a:off x="-6109" y="1606915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BFA157C-0AC6-BE69-CF87-06AD52D1BC31}"/>
              </a:ext>
            </a:extLst>
          </p:cNvPr>
          <p:cNvSpPr/>
          <p:nvPr/>
        </p:nvSpPr>
        <p:spPr>
          <a:xfrm>
            <a:off x="-6110" y="2030552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5D4561D-40CA-8D0D-5D36-FB9DCF953F38}"/>
              </a:ext>
            </a:extLst>
          </p:cNvPr>
          <p:cNvSpPr/>
          <p:nvPr/>
        </p:nvSpPr>
        <p:spPr>
          <a:xfrm>
            <a:off x="-6109" y="2454189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D0CDA5E-9203-55C3-90DE-693BEF786553}"/>
              </a:ext>
            </a:extLst>
          </p:cNvPr>
          <p:cNvSpPr/>
          <p:nvPr/>
        </p:nvSpPr>
        <p:spPr>
          <a:xfrm>
            <a:off x="-6110" y="2877826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721ACB5-6E90-258B-2EC3-B055F492A665}"/>
              </a:ext>
            </a:extLst>
          </p:cNvPr>
          <p:cNvSpPr/>
          <p:nvPr/>
        </p:nvSpPr>
        <p:spPr>
          <a:xfrm>
            <a:off x="-6110" y="3301463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A754863-0A54-DCC1-627C-F73F5CB02F86}"/>
              </a:ext>
            </a:extLst>
          </p:cNvPr>
          <p:cNvSpPr/>
          <p:nvPr/>
        </p:nvSpPr>
        <p:spPr>
          <a:xfrm>
            <a:off x="-6111" y="3725100"/>
            <a:ext cx="610555" cy="21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4A883D4-D3EC-420E-C57A-289EFBB6CC8D}"/>
              </a:ext>
            </a:extLst>
          </p:cNvPr>
          <p:cNvSpPr txBox="1"/>
          <p:nvPr/>
        </p:nvSpPr>
        <p:spPr>
          <a:xfrm>
            <a:off x="9846769" y="103459"/>
            <a:ext cx="2197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85000"/>
                  </a:schemeClr>
                </a:solidFill>
                <a:latin typeface="Mystical Woods Rough Script" panose="020F0502020204030204" pitchFamily="34" charset="0"/>
                <a:cs typeface="Mystical Woods Rough Script" panose="020F0502020204030204" pitchFamily="34" charset="0"/>
              </a:rPr>
              <a:t>Class</a:t>
            </a:r>
          </a:p>
          <a:p>
            <a:r>
              <a:rPr kumimoji="1" lang="en-US" altLang="zh-CN" sz="3600" dirty="0" err="1">
                <a:solidFill>
                  <a:schemeClr val="bg1">
                    <a:lumMod val="85000"/>
                  </a:schemeClr>
                </a:solidFill>
                <a:latin typeface="Mystical Woods Rough Script" panose="020F0502020204030204" pitchFamily="34" charset="0"/>
                <a:cs typeface="Mystical Woods Rough Script" panose="020F0502020204030204" pitchFamily="34" charset="0"/>
              </a:rPr>
              <a:t>BAR</a:t>
            </a:r>
            <a:r>
              <a:rPr kumimoji="1" lang="en-US" altLang="zh-CN" sz="2400" dirty="0" err="1">
                <a:solidFill>
                  <a:schemeClr val="bg1">
                    <a:lumMod val="85000"/>
                  </a:schemeClr>
                </a:solidFill>
                <a:latin typeface="Mystical Woods Rough Script" panose="020F0502020204030204" pitchFamily="34" charset="0"/>
                <a:cs typeface="Mystical Woods Rough Script" panose="020F0502020204030204" pitchFamily="34" charset="0"/>
              </a:rPr>
              <a:t>gins</a:t>
            </a:r>
            <a:endParaRPr kumimoji="1" lang="zh-CN" altLang="en-US" dirty="0">
              <a:solidFill>
                <a:schemeClr val="bg1">
                  <a:lumMod val="85000"/>
                </a:schemeClr>
              </a:solidFill>
              <a:latin typeface="Mystical Woods Rough Script" panose="020F0502020204030204" pitchFamily="34" charset="0"/>
              <a:cs typeface="Mystical Woods Rough Script" panose="020F0502020204030204" pitchFamily="34" charset="0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22C63588-07E6-B3D6-CACB-2DABCF98019F}"/>
              </a:ext>
            </a:extLst>
          </p:cNvPr>
          <p:cNvSpPr txBox="1"/>
          <p:nvPr/>
        </p:nvSpPr>
        <p:spPr>
          <a:xfrm>
            <a:off x="714359" y="1566680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今日特调</a:t>
            </a:r>
            <a:r>
              <a:rPr kumimoji="1" lang="zh-CN" altLang="en-US" sz="2800" dirty="0">
                <a:solidFill>
                  <a:schemeClr val="bg1">
                    <a:lumMod val="85000"/>
                  </a:schemeClr>
                </a:solidFill>
              </a:rPr>
              <a:t>：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089992F-A37C-04AB-6E9D-573B3AAA2425}"/>
              </a:ext>
            </a:extLst>
          </p:cNvPr>
          <p:cNvSpPr txBox="1"/>
          <p:nvPr/>
        </p:nvSpPr>
        <p:spPr>
          <a:xfrm>
            <a:off x="1954526" y="1643624"/>
            <a:ext cx="146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solidFill>
                  <a:srgbClr val="C00000"/>
                </a:solidFill>
              </a:rPr>
              <a:t>_ </a:t>
            </a:r>
            <a:r>
              <a:rPr kumimoji="1" lang="en-US" altLang="zh-CN" b="1" dirty="0">
                <a:solidFill>
                  <a:schemeClr val="accent2"/>
                </a:solidFill>
              </a:rPr>
              <a:t>_ </a:t>
            </a:r>
            <a:r>
              <a:rPr kumimoji="1" lang="en-US" altLang="zh-CN" b="1" dirty="0">
                <a:solidFill>
                  <a:srgbClr val="FFFF00"/>
                </a:solidFill>
              </a:rPr>
              <a:t>_ </a:t>
            </a:r>
            <a:r>
              <a:rPr kumimoji="1" lang="en-US" altLang="zh-CN" b="1" dirty="0">
                <a:solidFill>
                  <a:srgbClr val="00B050"/>
                </a:solidFill>
              </a:rPr>
              <a:t>_ </a:t>
            </a:r>
            <a:r>
              <a:rPr kumimoji="1" lang="en-US" altLang="zh-CN" b="1" dirty="0">
                <a:solidFill>
                  <a:schemeClr val="accent4">
                    <a:lumMod val="50000"/>
                  </a:schemeClr>
                </a:solidFill>
              </a:rPr>
              <a:t>H </a:t>
            </a:r>
            <a:r>
              <a:rPr kumimoji="1" lang="en-US" altLang="zh-CN" b="1" dirty="0">
                <a:solidFill>
                  <a:srgbClr val="00B0F0"/>
                </a:solidFill>
              </a:rPr>
              <a:t>O </a:t>
            </a:r>
            <a:r>
              <a:rPr kumimoji="1" lang="en-US" altLang="zh-CN" b="1" dirty="0">
                <a:solidFill>
                  <a:srgbClr val="7030A0"/>
                </a:solidFill>
              </a:rPr>
              <a:t>_</a:t>
            </a:r>
            <a:endParaRPr kumimoji="1"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DC580B34-0DE4-3687-7F6C-FAB614C1CAC8}"/>
              </a:ext>
            </a:extLst>
          </p:cNvPr>
          <p:cNvSpPr txBox="1"/>
          <p:nvPr/>
        </p:nvSpPr>
        <p:spPr>
          <a:xfrm>
            <a:off x="2289074" y="2644124"/>
            <a:ext cx="20457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000" b="1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布洛芬</a:t>
            </a:r>
            <a:r>
              <a:rPr kumimoji="1" lang="zh-CN" altLang="en-US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：</a:t>
            </a:r>
            <a:endParaRPr kumimoji="1" lang="en-US" altLang="zh-CN" dirty="0">
              <a:solidFill>
                <a:schemeClr val="bg1">
                  <a:lumMod val="85000"/>
                </a:schemeClr>
              </a:solidFill>
              <a:latin typeface="LingWai SC Medium" panose="03050602040302020204" pitchFamily="66" charset="-122"/>
              <a:ea typeface="LingWai SC Medium" panose="03050602040302020204" pitchFamily="66" charset="-122"/>
              <a:cs typeface="LingWai SC Medium" panose="03050602040302020204" pitchFamily="66" charset="-122"/>
            </a:endParaRPr>
          </a:p>
          <a:p>
            <a:r>
              <a:rPr kumimoji="1" lang="zh-CN" altLang="en-US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朗姆 菠萝汁 橙汁 椰奶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0809FF7B-1224-7697-D5FE-3FFCC4F9CF1F}"/>
              </a:ext>
            </a:extLst>
          </p:cNvPr>
          <p:cNvSpPr txBox="1"/>
          <p:nvPr/>
        </p:nvSpPr>
        <p:spPr>
          <a:xfrm>
            <a:off x="2289074" y="3813087"/>
            <a:ext cx="244169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000" b="1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莫斯科骡子</a:t>
            </a:r>
            <a:r>
              <a:rPr kumimoji="1" lang="zh-CN" altLang="en-US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：</a:t>
            </a:r>
          </a:p>
          <a:p>
            <a:r>
              <a:rPr kumimoji="1" lang="zh-CN" altLang="en-US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伏特加 橙汁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56A25928-4E24-B643-EEE5-4681E977372B}"/>
              </a:ext>
            </a:extLst>
          </p:cNvPr>
          <p:cNvSpPr txBox="1"/>
          <p:nvPr/>
        </p:nvSpPr>
        <p:spPr>
          <a:xfrm>
            <a:off x="2289074" y="4982050"/>
            <a:ext cx="394531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000" b="1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大红袍</a:t>
            </a:r>
            <a:r>
              <a:rPr kumimoji="1" lang="zh-CN" altLang="en-US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：</a:t>
            </a:r>
            <a:endParaRPr kumimoji="1" lang="en-US" altLang="zh-CN" dirty="0">
              <a:solidFill>
                <a:schemeClr val="bg1">
                  <a:lumMod val="85000"/>
                </a:schemeClr>
              </a:solidFill>
              <a:latin typeface="LingWai SC Medium" panose="03050602040302020204" pitchFamily="66" charset="-122"/>
              <a:ea typeface="LingWai SC Medium" panose="03050602040302020204" pitchFamily="66" charset="-122"/>
              <a:cs typeface="LingWai SC Medium" panose="03050602040302020204" pitchFamily="66" charset="-122"/>
            </a:endParaRPr>
          </a:p>
          <a:p>
            <a:r>
              <a:rPr kumimoji="1" lang="zh-CN" altLang="en-US" dirty="0">
                <a:solidFill>
                  <a:schemeClr val="bg1">
                    <a:lumMod val="85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金酒 朗姆 伏特加 龙舌兰 君度 柠檬汁 糖浆 可乐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345134AB-5DCA-9C3C-022C-1FC990945511}"/>
              </a:ext>
            </a:extLst>
          </p:cNvPr>
          <p:cNvSpPr txBox="1"/>
          <p:nvPr/>
        </p:nvSpPr>
        <p:spPr>
          <a:xfrm>
            <a:off x="8379701" y="309357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bg1">
                    <a:lumMod val="85000"/>
                  </a:schemeClr>
                </a:solidFill>
              </a:rPr>
              <a:t>-</a:t>
            </a:r>
            <a:r>
              <a:rPr kumimoji="1" lang="en-US" altLang="zh-CN" sz="2000" b="1" dirty="0">
                <a:solidFill>
                  <a:srgbClr val="C00000"/>
                </a:solidFill>
              </a:rPr>
              <a:t>-</a:t>
            </a:r>
            <a:r>
              <a:rPr kumimoji="1" lang="en-US" altLang="zh-CN" sz="2000" b="1" dirty="0">
                <a:solidFill>
                  <a:schemeClr val="bg1">
                    <a:lumMod val="85000"/>
                  </a:schemeClr>
                </a:solidFill>
              </a:rPr>
              <a:t>-----</a:t>
            </a:r>
            <a:r>
              <a:rPr kumimoji="1" lang="en-US" altLang="zh-CN" sz="2000" b="1" dirty="0">
                <a:solidFill>
                  <a:srgbClr val="7030A0"/>
                </a:solidFill>
              </a:rPr>
              <a:t>-</a:t>
            </a:r>
            <a:r>
              <a:rPr kumimoji="1" lang="en-US" altLang="zh-CN" sz="2000" b="1" dirty="0">
                <a:solidFill>
                  <a:schemeClr val="bg1">
                    <a:lumMod val="85000"/>
                  </a:schemeClr>
                </a:solidFill>
              </a:rPr>
              <a:t>--</a:t>
            </a:r>
            <a:endParaRPr kumimoji="1" lang="zh-CN" alt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2822D304-4543-CD2E-DD9F-8302BFC23952}"/>
              </a:ext>
            </a:extLst>
          </p:cNvPr>
          <p:cNvSpPr txBox="1"/>
          <p:nvPr/>
        </p:nvSpPr>
        <p:spPr>
          <a:xfrm>
            <a:off x="8379701" y="4208983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bg1">
                    <a:lumMod val="85000"/>
                  </a:schemeClr>
                </a:solidFill>
              </a:rPr>
              <a:t>-</a:t>
            </a:r>
            <a:r>
              <a:rPr kumimoji="1" lang="en-US" altLang="zh-CN" sz="2000" b="1" dirty="0">
                <a:solidFill>
                  <a:srgbClr val="FFFF00"/>
                </a:solidFill>
              </a:rPr>
              <a:t>-</a:t>
            </a:r>
            <a:r>
              <a:rPr kumimoji="1" lang="en-US" altLang="zh-CN" sz="2000" b="1" dirty="0">
                <a:solidFill>
                  <a:schemeClr val="bg1">
                    <a:lumMod val="85000"/>
                  </a:schemeClr>
                </a:solidFill>
              </a:rPr>
              <a:t>---------</a:t>
            </a:r>
            <a:endParaRPr kumimoji="1" lang="zh-CN" alt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717333C2-3153-120B-DA61-26A58E58E11C}"/>
              </a:ext>
            </a:extLst>
          </p:cNvPr>
          <p:cNvSpPr txBox="1"/>
          <p:nvPr/>
        </p:nvSpPr>
        <p:spPr>
          <a:xfrm>
            <a:off x="8379701" y="5377946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solidFill>
                  <a:schemeClr val="accent2"/>
                </a:solidFill>
              </a:rPr>
              <a:t>-</a:t>
            </a:r>
            <a:r>
              <a:rPr kumimoji="1" lang="en-US" altLang="zh-CN" b="1" dirty="0">
                <a:solidFill>
                  <a:srgbClr val="00B050"/>
                </a:solidFill>
              </a:rPr>
              <a:t>-</a:t>
            </a:r>
            <a:r>
              <a:rPr kumimoji="1" lang="en-US" altLang="zh-CN" b="1" dirty="0">
                <a:solidFill>
                  <a:schemeClr val="bg1">
                    <a:lumMod val="85000"/>
                  </a:schemeClr>
                </a:solidFill>
              </a:rPr>
              <a:t>-- </a:t>
            </a:r>
            <a:r>
              <a:rPr kumimoji="1" lang="en-US" altLang="zh-CN" sz="2000" b="1" dirty="0">
                <a:solidFill>
                  <a:schemeClr val="bg1">
                    <a:lumMod val="85000"/>
                  </a:schemeClr>
                </a:solidFill>
              </a:rPr>
              <a:t>------</a:t>
            </a:r>
            <a:r>
              <a:rPr kumimoji="1" lang="en-US" altLang="zh-CN" b="1" dirty="0">
                <a:solidFill>
                  <a:schemeClr val="bg1">
                    <a:lumMod val="85000"/>
                  </a:schemeClr>
                </a:solidFill>
              </a:rPr>
              <a:t> --- ---</a:t>
            </a:r>
            <a:endParaRPr kumimoji="1" lang="zh-CN" alt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6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</Words>
  <Application>Microsoft Macintosh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LINGWAI SC MEDIUM</vt:lpstr>
      <vt:lpstr>LINGWAI SC MEDIUM</vt:lpstr>
      <vt:lpstr>Angsana New</vt:lpstr>
      <vt:lpstr>Arial</vt:lpstr>
      <vt:lpstr>Mystical Woods Rough Script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d2124</dc:creator>
  <cp:lastModifiedBy>d2124</cp:lastModifiedBy>
  <cp:revision>4</cp:revision>
  <dcterms:created xsi:type="dcterms:W3CDTF">2024-09-04T15:32:09Z</dcterms:created>
  <dcterms:modified xsi:type="dcterms:W3CDTF">2024-09-04T16:26:08Z</dcterms:modified>
</cp:coreProperties>
</file>